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6" r:id="rId7"/>
    <p:sldId id="267" r:id="rId8"/>
    <p:sldId id="265" r:id="rId9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5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18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84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21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15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629228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07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527406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65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03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06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426284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184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426284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86" indent="0">
              <a:buNone/>
              <a:defRPr sz="2100"/>
            </a:lvl2pPr>
            <a:lvl3pPr marL="685772" indent="0">
              <a:buNone/>
              <a:defRPr sz="1800"/>
            </a:lvl3pPr>
            <a:lvl4pPr marL="1028657" indent="0">
              <a:buNone/>
              <a:defRPr sz="1500"/>
            </a:lvl4pPr>
            <a:lvl5pPr marL="1371543" indent="0">
              <a:buNone/>
              <a:defRPr sz="1500"/>
            </a:lvl5pPr>
            <a:lvl6pPr marL="1714428" indent="0">
              <a:buNone/>
              <a:defRPr sz="1500"/>
            </a:lvl6pPr>
            <a:lvl7pPr marL="2057314" indent="0">
              <a:buNone/>
              <a:defRPr sz="1500"/>
            </a:lvl7pPr>
            <a:lvl8pPr marL="2400199" indent="0">
              <a:buNone/>
              <a:defRPr sz="1500"/>
            </a:lvl8pPr>
            <a:lvl9pPr marL="2743085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15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9181398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41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6857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4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0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5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1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7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3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3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7.png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"/>
            <a:ext cx="6858000" cy="9903584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3425" y="6963825"/>
            <a:ext cx="4285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712875" y="7249574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06" y="407135"/>
            <a:ext cx="474467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AIML &amp;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1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0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Netaji Subhash Engineering College</a:t>
            </a:r>
            <a:endParaRPr lang="en-US" sz="20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25379" y="1060877"/>
            <a:ext cx="2807243" cy="2807240"/>
            <a:chOff x="429406" y="2025380"/>
            <a:chExt cx="2807243" cy="280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06" y="2025380"/>
              <a:ext cx="2807240" cy="280724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29409" y="2025380"/>
              <a:ext cx="2807240" cy="280724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AU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6313" y="300624"/>
            <a:ext cx="532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0061" y="3962293"/>
            <a:ext cx="5997879" cy="489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TensorFlow, Keras, Pytorch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Data Visualization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NumPy, Pandas, Matplotlib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 - ChatGPT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industry 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live project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215030" y="9025080"/>
            <a:ext cx="642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</p:spTree>
    <p:extLst>
      <p:ext uri="{BB962C8B-B14F-4D97-AF65-F5344CB8AC3E}">
        <p14:creationId xmlns:p14="http://schemas.microsoft.com/office/powerpoint/2010/main" val="18369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210010" y="288098"/>
            <a:ext cx="643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 &amp; Data Science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48568" y="1341054"/>
            <a:ext cx="3360865" cy="3140970"/>
            <a:chOff x="794150" y="1915063"/>
            <a:chExt cx="3360865" cy="3140970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08F011EF-041A-8C11-D815-DFAC04F5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906" y="1915063"/>
              <a:ext cx="3225762" cy="311358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94150" y="1915063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298486" y="4656410"/>
            <a:ext cx="426102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1315485" y="6556082"/>
            <a:ext cx="4652914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sp>
        <p:nvSpPr>
          <p:cNvPr id="17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4652682" y="363254"/>
            <a:ext cx="305197" cy="31315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322545" y="250520"/>
            <a:ext cx="6212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with     nodiam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322522" y="5722455"/>
            <a:ext cx="421295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53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TextBox 79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092702" y="3342713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30336" y="4344434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631896" y="3763387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951190" y="409037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1204515" y="439325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52173" y="3403272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Rectangle 99"/>
          <p:cNvSpPr/>
          <p:nvPr/>
        </p:nvSpPr>
        <p:spPr>
          <a:xfrm>
            <a:off x="1392997" y="1204549"/>
            <a:ext cx="4042033" cy="423576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54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950941" y="263046"/>
            <a:ext cx="4956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Professions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780051" y="1171092"/>
            <a:ext cx="3297898" cy="3286667"/>
            <a:chOff x="418924" y="1725940"/>
            <a:chExt cx="3297898" cy="3286667"/>
          </a:xfrm>
        </p:grpSpPr>
        <p:pic>
          <p:nvPicPr>
            <p:cNvPr id="56" name="Picture 55">
              <a:extLst>
                <a:ext uri="{FF2B5EF4-FFF2-40B4-BE49-F238E27FC236}">
                  <a16:creationId xmlns="" xmlns:a16="http://schemas.microsoft.com/office/drawing/2014/main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882992" y="5116619"/>
            <a:ext cx="5092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Economists, Social Scientists, Geologists and all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Multimedia Composers, Musicians, Movie Makers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 &amp; other Medical Professionals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Scientists, Mathematicians &amp; Researchers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Engineers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41447" y="3032464"/>
            <a:ext cx="31758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40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5788" y="4290357"/>
            <a:ext cx="6576529" cy="386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84228"/>
              </p:ext>
            </p:extLst>
          </p:nvPr>
        </p:nvGraphicFramePr>
        <p:xfrm>
          <a:off x="554336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Acrobat Document" r:id="rId3" imgW="6035040" imgH="4663156" progId="Acrobat.Document.DC">
                  <p:embed/>
                </p:oleObj>
              </mc:Choice>
              <mc:Fallback>
                <p:oleObj name="Acrobat Document" r:id="rId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336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168770"/>
              </p:ext>
            </p:extLst>
          </p:nvPr>
        </p:nvGraphicFramePr>
        <p:xfrm>
          <a:off x="1531463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1463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524397"/>
              </p:ext>
            </p:extLst>
          </p:nvPr>
        </p:nvGraphicFramePr>
        <p:xfrm>
          <a:off x="2508590" y="8298340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590" y="8298340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420517"/>
              </p:ext>
            </p:extLst>
          </p:nvPr>
        </p:nvGraphicFramePr>
        <p:xfrm>
          <a:off x="3485717" y="82951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85717" y="82951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141880"/>
              </p:ext>
            </p:extLst>
          </p:nvPr>
        </p:nvGraphicFramePr>
        <p:xfrm>
          <a:off x="4462844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2844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70205"/>
              </p:ext>
            </p:extLst>
          </p:nvPr>
        </p:nvGraphicFramePr>
        <p:xfrm>
          <a:off x="5439972" y="8281717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9972" y="8281717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9686" y="1142175"/>
            <a:ext cx="1869772" cy="186749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394015" y="954267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71750" y="939038"/>
            <a:ext cx="1714500" cy="1942143"/>
            <a:chOff x="2571750" y="488101"/>
            <a:chExt cx="1714500" cy="1942143"/>
          </a:xfrm>
        </p:grpSpPr>
        <p:pic>
          <p:nvPicPr>
            <p:cNvPr id="26" name="Picture 2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0" y="506194"/>
              <a:ext cx="1714500" cy="192405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571750" y="488101"/>
              <a:ext cx="1714500" cy="1942142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44123" y="2913791"/>
            <a:ext cx="356975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903" y="4393737"/>
            <a:ext cx="651472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157" y="7404086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261" y="7437029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050" y="7437028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62" y="7404087"/>
            <a:ext cx="1094635" cy="1629179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8429" y="200416"/>
            <a:ext cx="5981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800" dirty="0" smtClean="0"/>
              <a:t>AIML </a:t>
            </a:r>
            <a:r>
              <a:rPr lang="en-US" sz="2800" dirty="0"/>
              <a:t>&amp; </a:t>
            </a:r>
            <a:r>
              <a:rPr lang="en-US" sz="2800" dirty="0" smtClean="0"/>
              <a:t>Data Science </a:t>
            </a:r>
            <a:r>
              <a:rPr lang="en-US" sz="2800" dirty="0"/>
              <a:t>Bootcamp: </a:t>
            </a:r>
            <a:r>
              <a:rPr lang="en-US" sz="2800" dirty="0" smtClean="0"/>
              <a:t>Iron Shield </a:t>
            </a:r>
            <a:r>
              <a:rPr lang="en-US" sz="2800" dirty="0"/>
              <a:t>2024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48568" y="1493089"/>
            <a:ext cx="3360865" cy="3140970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691834" y="5987212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if &gt;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if &lt;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&lt; 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792702" y="5012883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1183834" y="8071724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533</Words>
  <Application>Microsoft Office PowerPoint</Application>
  <PresentationFormat>A4 Paper (210x297 mm)</PresentationFormat>
  <Paragraphs>112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9</cp:revision>
  <dcterms:created xsi:type="dcterms:W3CDTF">2024-01-04T10:30:32Z</dcterms:created>
  <dcterms:modified xsi:type="dcterms:W3CDTF">2024-01-04T12:15:31Z</dcterms:modified>
</cp:coreProperties>
</file>